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4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6" r:id="rId4"/>
    <p:sldId id="265" r:id="rId5"/>
    <p:sldId id="262" r:id="rId6"/>
    <p:sldId id="263" r:id="rId7"/>
    <p:sldId id="260" r:id="rId8"/>
    <p:sldId id="257" r:id="rId9"/>
    <p:sldId id="258" r:id="rId10"/>
    <p:sldId id="259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223" autoAdjust="0"/>
    <p:restoredTop sz="94660"/>
  </p:normalViewPr>
  <p:slideViewPr>
    <p:cSldViewPr snapToGrid="0">
      <p:cViewPr>
        <p:scale>
          <a:sx n="75" d="100"/>
          <a:sy n="75" d="100"/>
        </p:scale>
        <p:origin x="1476" y="10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7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8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8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99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6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2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3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7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9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irl-cookies-cooking-cook-little-1773665/" TargetMode="External"/><Relationship Id="rId7" Type="http://schemas.openxmlformats.org/officeDocument/2006/relationships/hyperlink" Target="https://pixabay.com/en/woman-baking-bakery-cooking-15717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ixabay.com/sv/bageri-br%C3%B6d-shop-kock-3510001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jalesh.wordpress.com/2012/01/17/poker/" TargetMode="External"/><Relationship Id="rId7" Type="http://schemas.openxmlformats.org/officeDocument/2006/relationships/hyperlink" Target="https://civilization.fandom.com/wiki/Grand_Bazaar_(Civ6)" TargetMode="External"/><Relationship Id="rId12" Type="http://schemas.openxmlformats.org/officeDocument/2006/relationships/hyperlink" Target="http://pngimg.com/download/92519" TargetMode="External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57.png"/><Relationship Id="rId5" Type="http://schemas.openxmlformats.org/officeDocument/2006/relationships/image" Target="../media/image10.jpe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hyperlink" Target="https://civ6.gamepedia.com/Category:Building_icons" TargetMode="External"/><Relationship Id="rId14" Type="http://schemas.openxmlformats.org/officeDocument/2006/relationships/image" Target="../media/image58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63.png"/><Relationship Id="rId4" Type="http://schemas.openxmlformats.org/officeDocument/2006/relationships/image" Target="../media/image60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5.png"/><Relationship Id="rId21" Type="http://schemas.openxmlformats.org/officeDocument/2006/relationships/image" Target="../media/image19.jp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11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28" Type="http://schemas.openxmlformats.org/officeDocument/2006/relationships/image" Target="../media/image23.jpg"/><Relationship Id="rId10" Type="http://schemas.openxmlformats.org/officeDocument/2006/relationships/image" Target="../media/image10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14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22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hyperlink" Target="https://www.propublica.org/article/stockholder-suit-targets-psychiatric-solutions-troubled-mental-health-chain" TargetMode="External"/><Relationship Id="rId18" Type="http://schemas.openxmlformats.org/officeDocument/2006/relationships/image" Target="../media/image42.jpg"/><Relationship Id="rId3" Type="http://schemas.openxmlformats.org/officeDocument/2006/relationships/hyperlink" Target="https://pixabay.com/en/crown-golden-yellow-king-queen-39762/" TargetMode="External"/><Relationship Id="rId21" Type="http://schemas.openxmlformats.org/officeDocument/2006/relationships/image" Target="../media/image43.jpg"/><Relationship Id="rId7" Type="http://schemas.openxmlformats.org/officeDocument/2006/relationships/image" Target="../media/image37.png"/><Relationship Id="rId12" Type="http://schemas.openxmlformats.org/officeDocument/2006/relationships/image" Target="../media/image40.jpg"/><Relationship Id="rId17" Type="http://schemas.openxmlformats.org/officeDocument/2006/relationships/hyperlink" Target="https://pxhere.com/es/photo/1585701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23.jpg"/><Relationship Id="rId20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hyperlink" Target="https://en.wikipedia.org/wiki/Boiler_Room_(music_project)" TargetMode="External"/><Relationship Id="rId5" Type="http://schemas.openxmlformats.org/officeDocument/2006/relationships/hyperlink" Target="http://cystematic.deviantart.com/art/drone-523223588" TargetMode="External"/><Relationship Id="rId15" Type="http://schemas.openxmlformats.org/officeDocument/2006/relationships/hyperlink" Target="https://www.strategichealthnetwork.com/2016/09/the-summer-blockchain-came-to-healthcare.html" TargetMode="External"/><Relationship Id="rId10" Type="http://schemas.openxmlformats.org/officeDocument/2006/relationships/image" Target="../media/image39.jpeg"/><Relationship Id="rId19" Type="http://schemas.openxmlformats.org/officeDocument/2006/relationships/hyperlink" Target="http://ui-cloud.com/modern-menu-gui-elements-psd/" TargetMode="External"/><Relationship Id="rId4" Type="http://schemas.openxmlformats.org/officeDocument/2006/relationships/image" Target="../media/image35.png"/><Relationship Id="rId9" Type="http://schemas.microsoft.com/office/2007/relationships/hdphoto" Target="../media/hdphoto1.wdp"/><Relationship Id="rId14" Type="http://schemas.openxmlformats.org/officeDocument/2006/relationships/image" Target="../media/image41.jpg"/><Relationship Id="rId22" Type="http://schemas.openxmlformats.org/officeDocument/2006/relationships/hyperlink" Target="http://ui-cloud.com/shiny-transparent-css-buttons/" TargetMode="Externa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King%27s_College_School,_Wimbledon" TargetMode="External"/><Relationship Id="rId18" Type="http://schemas.openxmlformats.org/officeDocument/2006/relationships/image" Target="../media/image7.png"/><Relationship Id="rId26" Type="http://schemas.openxmlformats.org/officeDocument/2006/relationships/hyperlink" Target="https://witcher.gamepedia.com/Bloedzuiger" TargetMode="External"/><Relationship Id="rId3" Type="http://schemas.openxmlformats.org/officeDocument/2006/relationships/hyperlink" Target="https://en.wikipedia.org/wiki/File:Logo_The_World_Bank.svg" TargetMode="External"/><Relationship Id="rId21" Type="http://schemas.openxmlformats.org/officeDocument/2006/relationships/hyperlink" Target="https://skulladay.blogspot.com/2007/12/braincase-xix.html" TargetMode="External"/><Relationship Id="rId34" Type="http://schemas.openxmlformats.org/officeDocument/2006/relationships/hyperlink" Target="https://pixabay.com/en/trojan-horse-appearance-trojan-152800/" TargetMode="External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www.maxpixel.net/Hat-Cap-Happy-Graduation-College-Gown-Joyful-2981035" TargetMode="External"/><Relationship Id="rId25" Type="http://schemas.openxmlformats.org/officeDocument/2006/relationships/image" Target="../media/image49.png"/><Relationship Id="rId33" Type="http://schemas.openxmlformats.org/officeDocument/2006/relationships/image" Target="../media/image53.png"/><Relationship Id="rId2" Type="http://schemas.openxmlformats.org/officeDocument/2006/relationships/image" Target="../media/image44.png"/><Relationship Id="rId16" Type="http://schemas.openxmlformats.org/officeDocument/2006/relationships/image" Target="../media/image46.jpg"/><Relationship Id="rId20" Type="http://schemas.openxmlformats.org/officeDocument/2006/relationships/image" Target="../media/image47.jpg"/><Relationship Id="rId29" Type="http://schemas.openxmlformats.org/officeDocument/2006/relationships/image" Target="../media/image51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charter.net/resource/world-bank-open-data-toolkit/" TargetMode="External"/><Relationship Id="rId11" Type="http://schemas.openxmlformats.org/officeDocument/2006/relationships/hyperlink" Target="https://icondoit.wordpress.com/tag/512x512-png/page/2/" TargetMode="External"/><Relationship Id="rId24" Type="http://schemas.openxmlformats.org/officeDocument/2006/relationships/hyperlink" Target="http://skulladay.blogspot.com/2007/12/braincase-xix.html" TargetMode="External"/><Relationship Id="rId32" Type="http://schemas.openxmlformats.org/officeDocument/2006/relationships/hyperlink" Target="https://wikimon.net/hagurumon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needpix.com/photo/1207466/college-graduation-hat-cap-joyful-gown-happy-cartoon-character-idea" TargetMode="External"/><Relationship Id="rId23" Type="http://schemas.openxmlformats.org/officeDocument/2006/relationships/image" Target="../media/image48.jpg"/><Relationship Id="rId28" Type="http://schemas.openxmlformats.org/officeDocument/2006/relationships/hyperlink" Target="https://pixabay.com/en/pacman-pac-man-dots-game-yellow-151558/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s://openclipart.org/detail/101407/crypto-chip" TargetMode="External"/><Relationship Id="rId31" Type="http://schemas.openxmlformats.org/officeDocument/2006/relationships/image" Target="../media/image52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reeimageslive.co.uk/free_stock_image/globe-people-jpg" TargetMode="External"/><Relationship Id="rId14" Type="http://schemas.openxmlformats.org/officeDocument/2006/relationships/image" Target="../media/image45.jpg"/><Relationship Id="rId22" Type="http://schemas.openxmlformats.org/officeDocument/2006/relationships/hyperlink" Target="https://creativecommons.org/licenses/by-nc-nd/3.0/" TargetMode="External"/><Relationship Id="rId27" Type="http://schemas.openxmlformats.org/officeDocument/2006/relationships/image" Target="../media/image50.png"/><Relationship Id="rId30" Type="http://schemas.openxmlformats.org/officeDocument/2006/relationships/hyperlink" Target="https://wikimon.net/Hagurumon" TargetMode="External"/><Relationship Id="rId8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433C6F1-4B9D-4567-8F07-EF89BB33E0DB}"/>
              </a:ext>
            </a:extLst>
          </p:cNvPr>
          <p:cNvSpPr/>
          <p:nvPr/>
        </p:nvSpPr>
        <p:spPr>
          <a:xfrm>
            <a:off x="2034169" y="5625207"/>
            <a:ext cx="2415911" cy="996744"/>
          </a:xfrm>
          <a:prstGeom prst="flowChartTerminator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263E-238A-4936-B3D8-A6529910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4187" y="6243040"/>
            <a:ext cx="1884053" cy="31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883-B290-44AD-96E6-4C3E21AF0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92000" y="-718960"/>
            <a:ext cx="3617209" cy="3104160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17C2D952-A684-4C66-9B2A-CF5E0DF6CEB6}"/>
              </a:ext>
            </a:extLst>
          </p:cNvPr>
          <p:cNvSpPr/>
          <p:nvPr/>
        </p:nvSpPr>
        <p:spPr>
          <a:xfrm>
            <a:off x="1029526" y="476851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/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C155F2B4-A675-44F6-B54F-CBE8AAE8446B}"/>
              </a:ext>
            </a:extLst>
          </p:cNvPr>
          <p:cNvSpPr/>
          <p:nvPr/>
        </p:nvSpPr>
        <p:spPr>
          <a:xfrm>
            <a:off x="4886567" y="5381473"/>
            <a:ext cx="2795867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B96788F-E8A9-4873-89F4-8C3323329A0F}"/>
              </a:ext>
            </a:extLst>
          </p:cNvPr>
          <p:cNvSpPr/>
          <p:nvPr/>
        </p:nvSpPr>
        <p:spPr>
          <a:xfrm>
            <a:off x="8335690" y="536005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2403869" lon="1314471" rev="777831"/>
            </a:camera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2B420-8496-4F9F-9D5A-B4D39A0DAA11}"/>
              </a:ext>
            </a:extLst>
          </p:cNvPr>
          <p:cNvSpPr/>
          <p:nvPr/>
        </p:nvSpPr>
        <p:spPr>
          <a:xfrm>
            <a:off x="1523298" y="619832"/>
            <a:ext cx="3531301" cy="360926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103F3-3B30-404D-9B9F-67EAC514D40E}"/>
              </a:ext>
            </a:extLst>
          </p:cNvPr>
          <p:cNvSpPr/>
          <p:nvPr/>
        </p:nvSpPr>
        <p:spPr>
          <a:xfrm>
            <a:off x="1523298" y="619831"/>
            <a:ext cx="3531301" cy="830997"/>
          </a:xfrm>
          <a:prstGeom prst="rect">
            <a:avLst/>
          </a:prstGeom>
          <a:solidFill>
            <a:srgbClr val="ED7D3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5F1AB-7E3F-4C86-AA84-50EFAE25BC6B}"/>
              </a:ext>
            </a:extLst>
          </p:cNvPr>
          <p:cNvSpPr/>
          <p:nvPr/>
        </p:nvSpPr>
        <p:spPr>
          <a:xfrm>
            <a:off x="1685375" y="619832"/>
            <a:ext cx="32409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THE 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F5441-52C7-4DAA-9C01-8F8507B87609}"/>
              </a:ext>
            </a:extLst>
          </p:cNvPr>
          <p:cNvSpPr/>
          <p:nvPr/>
        </p:nvSpPr>
        <p:spPr>
          <a:xfrm>
            <a:off x="2706096" y="3685392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ℱ</a:t>
            </a:r>
            <a:r>
              <a:rPr lang="en-GB" sz="2800" dirty="0"/>
              <a:t>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DD71E-B174-4BF2-8ADD-370ED1474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03474" y="1640645"/>
            <a:ext cx="1604754" cy="20960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257B3F-9D95-40F1-BD01-6ED2F391EC47}"/>
              </a:ext>
            </a:extLst>
          </p:cNvPr>
          <p:cNvGrpSpPr/>
          <p:nvPr/>
        </p:nvGrpSpPr>
        <p:grpSpPr>
          <a:xfrm>
            <a:off x="654619" y="0"/>
            <a:ext cx="5731459" cy="4229100"/>
            <a:chOff x="654619" y="0"/>
            <a:chExt cx="5731459" cy="4229100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0EB37059-C169-47CF-BCC8-DE3237A0A834}"/>
                </a:ext>
              </a:extLst>
            </p:cNvPr>
            <p:cNvSpPr/>
            <p:nvPr/>
          </p:nvSpPr>
          <p:spPr>
            <a:xfrm>
              <a:off x="654619" y="1708061"/>
              <a:ext cx="2422498" cy="1095436"/>
            </a:xfrm>
            <a:prstGeom prst="flowChartTerminator">
              <a:avLst/>
            </a:prstGeom>
            <a:noFill/>
            <a:ln w="2540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21330415" lon="1130650" rev="21501244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86175278-AE42-4718-A816-B56E5B3CEA0C}"/>
                </a:ext>
              </a:extLst>
            </p:cNvPr>
            <p:cNvSpPr/>
            <p:nvPr/>
          </p:nvSpPr>
          <p:spPr>
            <a:xfrm>
              <a:off x="1523299" y="0"/>
              <a:ext cx="4165600" cy="4229100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E1BA4E4B-DD43-4C89-84C1-C53DB0CB2B42}"/>
                </a:ext>
              </a:extLst>
            </p:cNvPr>
            <p:cNvSpPr/>
            <p:nvPr/>
          </p:nvSpPr>
          <p:spPr>
            <a:xfrm>
              <a:off x="5116077" y="1841500"/>
              <a:ext cx="1270001" cy="561530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3048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90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81E4-5A8E-4196-8646-41D6E0ED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6525" y="1714500"/>
            <a:ext cx="3333750" cy="2743200"/>
          </a:xfrm>
          <a:prstGeom prst="rect">
            <a:avLst/>
          </a:prstGeom>
        </p:spPr>
      </p:pic>
      <p:pic>
        <p:nvPicPr>
          <p:cNvPr id="2050" name="Picture 2" descr="Microsoft account | Microsoft Account Privacy Settings">
            <a:extLst>
              <a:ext uri="{FF2B5EF4-FFF2-40B4-BE49-F238E27FC236}">
                <a16:creationId xmlns:a16="http://schemas.microsoft.com/office/drawing/2014/main" id="{613C124D-769A-499B-A60B-72F8433A2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1778" r="35065" b="10444"/>
          <a:stretch/>
        </p:blipFill>
        <p:spPr bwMode="auto">
          <a:xfrm>
            <a:off x="9639300" y="1955799"/>
            <a:ext cx="1909764" cy="27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 share">
            <a:extLst>
              <a:ext uri="{FF2B5EF4-FFF2-40B4-BE49-F238E27FC236}">
                <a16:creationId xmlns:a16="http://schemas.microsoft.com/office/drawing/2014/main" id="{DEA8CBA0-CE7E-4141-85E5-1BCEDCA0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" y="36449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CF6B3-745C-4808-8113-F82F859F3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40705" y="108151"/>
            <a:ext cx="3276190" cy="32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2BF7-F19A-4250-9BCB-4F4E40CAA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1333" y="3261518"/>
            <a:ext cx="4729164" cy="4729164"/>
          </a:xfrm>
          <a:prstGeom prst="rect">
            <a:avLst/>
          </a:prstGeom>
        </p:spPr>
      </p:pic>
      <p:pic>
        <p:nvPicPr>
          <p:cNvPr id="2054" name="Picture 6" descr="Stock Exchange (Civ6) | Civilization Wiki | Fandom">
            <a:extLst>
              <a:ext uri="{FF2B5EF4-FFF2-40B4-BE49-F238E27FC236}">
                <a16:creationId xmlns:a16="http://schemas.microsoft.com/office/drawing/2014/main" id="{51BFEAF1-B6CA-4561-9964-C69FD969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0" y="-187326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52BDB-6AC2-486B-A830-A13DA496F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592636" y="1857375"/>
            <a:ext cx="6381750" cy="41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A45C3-23A1-47FE-B8B1-4B3AF7A5611A}"/>
              </a:ext>
            </a:extLst>
          </p:cNvPr>
          <p:cNvSpPr txBox="1"/>
          <p:nvPr/>
        </p:nvSpPr>
        <p:spPr>
          <a:xfrm>
            <a:off x="2905125" y="5500687"/>
            <a:ext cx="638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://pngimg.com/download/92519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4E3A89-3425-4961-8E1B-5A074EBE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4672" b="8809"/>
          <a:stretch/>
        </p:blipFill>
        <p:spPr bwMode="auto">
          <a:xfrm>
            <a:off x="4991100" y="762000"/>
            <a:ext cx="4524375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1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D4A3DC6-3381-48EC-9127-544A1E0CD5FB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6241142" y="2441212"/>
            <a:ext cx="2709698" cy="23812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9144439-30EA-48DD-BF0F-5896429848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 rot="5400000">
            <a:off x="6701842" y="2483416"/>
            <a:ext cx="1816434" cy="1816434"/>
          </a:xfrm>
          <a:prstGeom prst="rect">
            <a:avLst/>
          </a:prstGeom>
          <a:scene3d>
            <a:camera prst="isometricOffAxis1Top">
              <a:rot lat="18367679" lon="1357282" rev="1400014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19">
            <a:extLst>
              <a:ext uri="{FF2B5EF4-FFF2-40B4-BE49-F238E27FC236}">
                <a16:creationId xmlns:a16="http://schemas.microsoft.com/office/drawing/2014/main" id="{D3AB0967-13D8-496E-905C-1EF0CC8F5FE6}"/>
              </a:ext>
            </a:extLst>
          </p:cNvPr>
          <p:cNvSpPr/>
          <p:nvPr/>
        </p:nvSpPr>
        <p:spPr>
          <a:xfrm>
            <a:off x="9361336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A67F7-0A73-4300-A456-57D060BD0D1C}"/>
              </a:ext>
            </a:extLst>
          </p:cNvPr>
          <p:cNvGrpSpPr/>
          <p:nvPr/>
        </p:nvGrpSpPr>
        <p:grpSpPr>
          <a:xfrm>
            <a:off x="9671849" y="2273732"/>
            <a:ext cx="324747" cy="451757"/>
            <a:chOff x="1977649" y="1690695"/>
            <a:chExt cx="401314" cy="478431"/>
          </a:xfrm>
        </p:grpSpPr>
        <p:sp>
          <p:nvSpPr>
            <p:cNvPr id="62" name="Flowchart: Terminator 25">
              <a:extLst>
                <a:ext uri="{FF2B5EF4-FFF2-40B4-BE49-F238E27FC236}">
                  <a16:creationId xmlns:a16="http://schemas.microsoft.com/office/drawing/2014/main" id="{E5B9234A-22F4-4CB5-BFD6-AF60471A75B3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Flowchart: Terminator 25">
              <a:extLst>
                <a:ext uri="{FF2B5EF4-FFF2-40B4-BE49-F238E27FC236}">
                  <a16:creationId xmlns:a16="http://schemas.microsoft.com/office/drawing/2014/main" id="{2F980641-C55F-483E-A390-8DB2CCF0FC6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id="{4B522CB2-A10D-44F7-86C4-F44F5AB20617}"/>
              </a:ext>
            </a:extLst>
          </p:cNvPr>
          <p:cNvSpPr/>
          <p:nvPr/>
        </p:nvSpPr>
        <p:spPr>
          <a:xfrm>
            <a:off x="989768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96E036-A0C2-4DC9-94F9-645BD187C132}"/>
              </a:ext>
            </a:extLst>
          </p:cNvPr>
          <p:cNvSpPr txBox="1"/>
          <p:nvPr/>
        </p:nvSpPr>
        <p:spPr>
          <a:xfrm>
            <a:off x="9969349" y="927051"/>
            <a:ext cx="12118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o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E79A02A2-BCF4-444B-9528-CF07877CD2B0}"/>
              </a:ext>
            </a:extLst>
          </p:cNvPr>
          <p:cNvSpPr/>
          <p:nvPr/>
        </p:nvSpPr>
        <p:spPr>
          <a:xfrm>
            <a:off x="7987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Terminator 19">
            <a:extLst>
              <a:ext uri="{FF2B5EF4-FFF2-40B4-BE49-F238E27FC236}">
                <a16:creationId xmlns:a16="http://schemas.microsoft.com/office/drawing/2014/main" id="{F34874DC-D21F-432D-837D-61D012A10B9D}"/>
              </a:ext>
            </a:extLst>
          </p:cNvPr>
          <p:cNvSpPr/>
          <p:nvPr/>
        </p:nvSpPr>
        <p:spPr>
          <a:xfrm>
            <a:off x="1517594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E22C1D-DC3A-4146-A8E7-A9C0A3004EFA}"/>
              </a:ext>
            </a:extLst>
          </p:cNvPr>
          <p:cNvSpPr txBox="1"/>
          <p:nvPr/>
        </p:nvSpPr>
        <p:spPr>
          <a:xfrm>
            <a:off x="14423" y="930649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376953-4A8A-4555-A886-56CFAA6A5091}"/>
              </a:ext>
            </a:extLst>
          </p:cNvPr>
          <p:cNvGrpSpPr/>
          <p:nvPr/>
        </p:nvGrpSpPr>
        <p:grpSpPr>
          <a:xfrm>
            <a:off x="1828107" y="2273732"/>
            <a:ext cx="324747" cy="451757"/>
            <a:chOff x="1977649" y="1690695"/>
            <a:chExt cx="401314" cy="478431"/>
          </a:xfrm>
        </p:grpSpPr>
        <p:sp>
          <p:nvSpPr>
            <p:cNvPr id="68" name="Flowchart: Terminator 25">
              <a:extLst>
                <a:ext uri="{FF2B5EF4-FFF2-40B4-BE49-F238E27FC236}">
                  <a16:creationId xmlns:a16="http://schemas.microsoft.com/office/drawing/2014/main" id="{C3B05B64-C536-4266-9132-F0E51EFD3060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Flowchart: Terminator 25">
              <a:extLst>
                <a:ext uri="{FF2B5EF4-FFF2-40B4-BE49-F238E27FC236}">
                  <a16:creationId xmlns:a16="http://schemas.microsoft.com/office/drawing/2014/main" id="{89C5AA0B-5EB2-4854-B549-50F750B59E8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0" name="Cube 69">
            <a:extLst>
              <a:ext uri="{FF2B5EF4-FFF2-40B4-BE49-F238E27FC236}">
                <a16:creationId xmlns:a16="http://schemas.microsoft.com/office/drawing/2014/main" id="{73770A02-3F3B-48D8-B474-935611AE462D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D93D07-A097-44CF-9F2C-9424D8811574}"/>
              </a:ext>
            </a:extLst>
          </p:cNvPr>
          <p:cNvSpPr txBox="1"/>
          <p:nvPr/>
        </p:nvSpPr>
        <p:spPr>
          <a:xfrm>
            <a:off x="2181009" y="927051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r</a:t>
            </a:r>
          </a:p>
        </p:txBody>
      </p:sp>
      <p:sp>
        <p:nvSpPr>
          <p:cNvPr id="72" name="Flowchart: Terminator 19">
            <a:extLst>
              <a:ext uri="{FF2B5EF4-FFF2-40B4-BE49-F238E27FC236}">
                <a16:creationId xmlns:a16="http://schemas.microsoft.com/office/drawing/2014/main" id="{6EC6023C-D64A-4739-8926-32260D06F788}"/>
              </a:ext>
            </a:extLst>
          </p:cNvPr>
          <p:cNvSpPr/>
          <p:nvPr/>
        </p:nvSpPr>
        <p:spPr>
          <a:xfrm>
            <a:off x="3491662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29B5A-606C-4BB3-B92F-1534BDA4E106}"/>
              </a:ext>
            </a:extLst>
          </p:cNvPr>
          <p:cNvGrpSpPr/>
          <p:nvPr/>
        </p:nvGrpSpPr>
        <p:grpSpPr>
          <a:xfrm>
            <a:off x="3802175" y="2273732"/>
            <a:ext cx="324747" cy="451757"/>
            <a:chOff x="1977649" y="1690695"/>
            <a:chExt cx="401314" cy="478431"/>
          </a:xfrm>
        </p:grpSpPr>
        <p:sp>
          <p:nvSpPr>
            <p:cNvPr id="74" name="Flowchart: Terminator 25">
              <a:extLst>
                <a:ext uri="{FF2B5EF4-FFF2-40B4-BE49-F238E27FC236}">
                  <a16:creationId xmlns:a16="http://schemas.microsoft.com/office/drawing/2014/main" id="{2B57883D-C9AC-4914-9DA6-25E179E4273C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Flowchart: Terminator 25">
              <a:extLst>
                <a:ext uri="{FF2B5EF4-FFF2-40B4-BE49-F238E27FC236}">
                  <a16:creationId xmlns:a16="http://schemas.microsoft.com/office/drawing/2014/main" id="{AFC5C857-F54F-4F2B-BD9B-1A3F76D010DE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6" name="Cube 75">
            <a:extLst>
              <a:ext uri="{FF2B5EF4-FFF2-40B4-BE49-F238E27FC236}">
                <a16:creationId xmlns:a16="http://schemas.microsoft.com/office/drawing/2014/main" id="{A85ED111-C91F-4A79-BF36-05E1B74330A8}"/>
              </a:ext>
            </a:extLst>
          </p:cNvPr>
          <p:cNvSpPr/>
          <p:nvPr/>
        </p:nvSpPr>
        <p:spPr>
          <a:xfrm>
            <a:off x="4028011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0FEEAE-E14B-42B2-A456-7390E4A16483}"/>
              </a:ext>
            </a:extLst>
          </p:cNvPr>
          <p:cNvSpPr txBox="1"/>
          <p:nvPr/>
        </p:nvSpPr>
        <p:spPr>
          <a:xfrm>
            <a:off x="4194925" y="927051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y</a:t>
            </a:r>
          </a:p>
        </p:txBody>
      </p:sp>
      <p:sp>
        <p:nvSpPr>
          <p:cNvPr id="78" name="Flowchart: Terminator 19">
            <a:extLst>
              <a:ext uri="{FF2B5EF4-FFF2-40B4-BE49-F238E27FC236}">
                <a16:creationId xmlns:a16="http://schemas.microsoft.com/office/drawing/2014/main" id="{E3EC1259-8F33-4EBA-BAF3-ABB1C9651C59}"/>
              </a:ext>
            </a:extLst>
          </p:cNvPr>
          <p:cNvSpPr/>
          <p:nvPr/>
        </p:nvSpPr>
        <p:spPr>
          <a:xfrm>
            <a:off x="5464493" y="233262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BC835A-C33A-44BD-9D7F-470FADA635FF}"/>
              </a:ext>
            </a:extLst>
          </p:cNvPr>
          <p:cNvGrpSpPr/>
          <p:nvPr/>
        </p:nvGrpSpPr>
        <p:grpSpPr>
          <a:xfrm>
            <a:off x="5775006" y="2253462"/>
            <a:ext cx="324747" cy="451757"/>
            <a:chOff x="1977649" y="1690695"/>
            <a:chExt cx="401314" cy="478431"/>
          </a:xfrm>
        </p:grpSpPr>
        <p:sp>
          <p:nvSpPr>
            <p:cNvPr id="80" name="Flowchart: Terminator 25">
              <a:extLst>
                <a:ext uri="{FF2B5EF4-FFF2-40B4-BE49-F238E27FC236}">
                  <a16:creationId xmlns:a16="http://schemas.microsoft.com/office/drawing/2014/main" id="{F19A59EE-CF54-4265-B581-6B75ACAC7467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Flowchart: Terminator 25">
              <a:extLst>
                <a:ext uri="{FF2B5EF4-FFF2-40B4-BE49-F238E27FC236}">
                  <a16:creationId xmlns:a16="http://schemas.microsoft.com/office/drawing/2014/main" id="{BAD66E79-21B5-4A59-8CD7-0A32C16994D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Cube 81">
            <a:extLst>
              <a:ext uri="{FF2B5EF4-FFF2-40B4-BE49-F238E27FC236}">
                <a16:creationId xmlns:a16="http://schemas.microsoft.com/office/drawing/2014/main" id="{6746DEFB-6935-463F-B928-FA4D46D1B71F}"/>
              </a:ext>
            </a:extLst>
          </p:cNvPr>
          <p:cNvSpPr/>
          <p:nvPr/>
        </p:nvSpPr>
        <p:spPr>
          <a:xfrm>
            <a:off x="6000842" y="154365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C8F990-704A-45C1-B626-D104DE1303E6}"/>
              </a:ext>
            </a:extLst>
          </p:cNvPr>
          <p:cNvSpPr txBox="1"/>
          <p:nvPr/>
        </p:nvSpPr>
        <p:spPr>
          <a:xfrm>
            <a:off x="6129656" y="906781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p</a:t>
            </a:r>
          </a:p>
        </p:txBody>
      </p:sp>
      <p:sp>
        <p:nvSpPr>
          <p:cNvPr id="84" name="Flowchart: Terminator 19">
            <a:extLst>
              <a:ext uri="{FF2B5EF4-FFF2-40B4-BE49-F238E27FC236}">
                <a16:creationId xmlns:a16="http://schemas.microsoft.com/office/drawing/2014/main" id="{387FBFD3-7A82-4E74-BBD3-FB07B040BFF9}"/>
              </a:ext>
            </a:extLst>
          </p:cNvPr>
          <p:cNvSpPr/>
          <p:nvPr/>
        </p:nvSpPr>
        <p:spPr>
          <a:xfrm>
            <a:off x="7417524" y="233261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30FADE-669C-4B82-87F8-037310AC790D}"/>
              </a:ext>
            </a:extLst>
          </p:cNvPr>
          <p:cNvGrpSpPr/>
          <p:nvPr/>
        </p:nvGrpSpPr>
        <p:grpSpPr>
          <a:xfrm>
            <a:off x="7728037" y="2253461"/>
            <a:ext cx="324747" cy="451757"/>
            <a:chOff x="1977649" y="1690695"/>
            <a:chExt cx="401314" cy="478431"/>
          </a:xfrm>
        </p:grpSpPr>
        <p:sp>
          <p:nvSpPr>
            <p:cNvPr id="86" name="Flowchart: Terminator 25">
              <a:extLst>
                <a:ext uri="{FF2B5EF4-FFF2-40B4-BE49-F238E27FC236}">
                  <a16:creationId xmlns:a16="http://schemas.microsoft.com/office/drawing/2014/main" id="{A1ADE89F-94DF-4CB1-AD3A-9A1D52B350E2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Flowchart: Terminator 25">
              <a:extLst>
                <a:ext uri="{FF2B5EF4-FFF2-40B4-BE49-F238E27FC236}">
                  <a16:creationId xmlns:a16="http://schemas.microsoft.com/office/drawing/2014/main" id="{29E6965F-52E1-4A81-8CAA-E05041D4245F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8" name="Cube 87">
            <a:extLst>
              <a:ext uri="{FF2B5EF4-FFF2-40B4-BE49-F238E27FC236}">
                <a16:creationId xmlns:a16="http://schemas.microsoft.com/office/drawing/2014/main" id="{00EF04A1-6498-4CBA-8E4B-F4F694CD4892}"/>
              </a:ext>
            </a:extLst>
          </p:cNvPr>
          <p:cNvSpPr/>
          <p:nvPr/>
        </p:nvSpPr>
        <p:spPr>
          <a:xfrm>
            <a:off x="7953873" y="154365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9328E8-E6D4-4757-99BF-A65EB77914C0}"/>
              </a:ext>
            </a:extLst>
          </p:cNvPr>
          <p:cNvSpPr txBox="1"/>
          <p:nvPr/>
        </p:nvSpPr>
        <p:spPr>
          <a:xfrm>
            <a:off x="8195659" y="906780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069758-F11F-4D5D-8515-47621D83ABD2}"/>
              </a:ext>
            </a:extLst>
          </p:cNvPr>
          <p:cNvSpPr txBox="1"/>
          <p:nvPr/>
        </p:nvSpPr>
        <p:spPr>
          <a:xfrm>
            <a:off x="79875" y="3814992"/>
            <a:ext cx="11276912" cy="5155806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ℱanta</a:t>
            </a:r>
            <a:r>
              <a:rPr lang="en-GB" sz="71400" b="1" dirty="0">
                <a:solidFill>
                  <a:schemeClr val="bg1"/>
                </a:solidFill>
                <a:latin typeface="Anoxic SC Med" pitchFamily="2" charset="0"/>
              </a:rPr>
              <a:t>  </a:t>
            </a:r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ia</a:t>
            </a:r>
            <a:endParaRPr lang="en-GB" sz="102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535E538-8E20-4354-B40A-E3DE21C12C74}"/>
              </a:ext>
            </a:extLst>
          </p:cNvPr>
          <p:cNvSpPr/>
          <p:nvPr/>
        </p:nvSpPr>
        <p:spPr>
          <a:xfrm rot="2992304">
            <a:off x="1991941" y="697655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AFEA099-7165-4A51-A16E-3550B0DEFE30}"/>
              </a:ext>
            </a:extLst>
          </p:cNvPr>
          <p:cNvSpPr/>
          <p:nvPr/>
        </p:nvSpPr>
        <p:spPr>
          <a:xfrm rot="2992304">
            <a:off x="1849066" y="67320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991DAFD-8EFD-4957-9737-F69D24EA4B9B}"/>
              </a:ext>
            </a:extLst>
          </p:cNvPr>
          <p:cNvSpPr/>
          <p:nvPr/>
        </p:nvSpPr>
        <p:spPr>
          <a:xfrm rot="2992304">
            <a:off x="1750641" y="65796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F9203A1-7DA5-4053-9F1C-61E48674E993}"/>
              </a:ext>
            </a:extLst>
          </p:cNvPr>
          <p:cNvSpPr/>
          <p:nvPr/>
        </p:nvSpPr>
        <p:spPr>
          <a:xfrm rot="2992304">
            <a:off x="1509341" y="64272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61F163B-1E72-4938-B3AC-03CB61D58739}"/>
              </a:ext>
            </a:extLst>
          </p:cNvPr>
          <p:cNvGrpSpPr/>
          <p:nvPr/>
        </p:nvGrpSpPr>
        <p:grpSpPr>
          <a:xfrm>
            <a:off x="3163611" y="6979713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2" name="Wave 121">
              <a:extLst>
                <a:ext uri="{FF2B5EF4-FFF2-40B4-BE49-F238E27FC236}">
                  <a16:creationId xmlns:a16="http://schemas.microsoft.com/office/drawing/2014/main" id="{0B47EC2A-3C33-4FF2-9CC9-DA3B99DBFF1F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751AC1-1FE2-46A1-9F39-36C3EA10F519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17FFB3-570A-482D-94D8-11F0B7F3C097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CD6906A-77A2-4D10-9F7D-2ECCAC72178E}"/>
              </a:ext>
            </a:extLst>
          </p:cNvPr>
          <p:cNvGrpSpPr/>
          <p:nvPr/>
        </p:nvGrpSpPr>
        <p:grpSpPr>
          <a:xfrm rot="21036923">
            <a:off x="3340431" y="7129168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6" name="Wave 125">
              <a:extLst>
                <a:ext uri="{FF2B5EF4-FFF2-40B4-BE49-F238E27FC236}">
                  <a16:creationId xmlns:a16="http://schemas.microsoft.com/office/drawing/2014/main" id="{F0C427F6-0BE2-479B-8B12-DF4AF64D3228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37CB535-0E7C-4BF7-9E40-75B61A15E037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5244B08-6C36-4F83-9C2A-F16385451B6C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A9B629-BA74-42E9-9C88-CACBCBD42651}"/>
              </a:ext>
            </a:extLst>
          </p:cNvPr>
          <p:cNvGrpSpPr/>
          <p:nvPr/>
        </p:nvGrpSpPr>
        <p:grpSpPr>
          <a:xfrm rot="20931127">
            <a:off x="3503663" y="7345275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30" name="Wave 129">
              <a:extLst>
                <a:ext uri="{FF2B5EF4-FFF2-40B4-BE49-F238E27FC236}">
                  <a16:creationId xmlns:a16="http://schemas.microsoft.com/office/drawing/2014/main" id="{3AF3D409-2836-42D6-8E8C-06CB725FBD34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3A8C9E9-E845-4D24-BE0C-3F9FDF46AFF1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CAA4461-0A66-437C-96F1-11C7AF0D51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F36A96-7AD1-405E-8710-4CE41E567A19}"/>
              </a:ext>
            </a:extLst>
          </p:cNvPr>
          <p:cNvGrpSpPr/>
          <p:nvPr/>
        </p:nvGrpSpPr>
        <p:grpSpPr>
          <a:xfrm>
            <a:off x="3620811" y="7446457"/>
            <a:ext cx="2767266" cy="1124958"/>
            <a:chOff x="3620811" y="7136453"/>
            <a:chExt cx="3529840" cy="1434962"/>
          </a:xfrm>
        </p:grpSpPr>
        <p:sp>
          <p:nvSpPr>
            <p:cNvPr id="134" name="Wave 133">
              <a:extLst>
                <a:ext uri="{FF2B5EF4-FFF2-40B4-BE49-F238E27FC236}">
                  <a16:creationId xmlns:a16="http://schemas.microsoft.com/office/drawing/2014/main" id="{BA8A90DC-5843-4FE7-A8F8-0690205C56F7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90F1DF-843C-428D-A956-60E202C7DC5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254A8-17CC-4CA8-AE07-0B241EE53758}"/>
                </a:ext>
              </a:extLst>
            </p:cNvPr>
            <p:cNvSpPr/>
            <p:nvPr/>
          </p:nvSpPr>
          <p:spPr>
            <a:xfrm rot="20524553">
              <a:off x="4154334" y="7288788"/>
              <a:ext cx="1396791" cy="76944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1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3597B89-E42D-4FF0-9875-0C1F9B75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04" y="4309529"/>
            <a:ext cx="1301413" cy="1607748"/>
          </a:xfrm>
          <a:prstGeom prst="rect">
            <a:avLst/>
          </a:prstGeom>
          <a:scene3d>
            <a:camera prst="perspectiveHeroicExtremeLeftFacing" fov="4800000">
              <a:rot lat="786719" lon="2025191" rev="1153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376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-841810" y="-571576"/>
            <a:ext cx="14819086" cy="50074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65D8252-7208-410E-8D59-C9B7FFBABDE6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F58C8-BE36-426C-B269-8E0D61F030F7}"/>
              </a:ext>
            </a:extLst>
          </p:cNvPr>
          <p:cNvSpPr txBox="1"/>
          <p:nvPr/>
        </p:nvSpPr>
        <p:spPr>
          <a:xfrm>
            <a:off x="1991417" y="950855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43247-FF37-46B3-899E-57FAA82ECE4A}"/>
              </a:ext>
            </a:extLst>
          </p:cNvPr>
          <p:cNvSpPr/>
          <p:nvPr/>
        </p:nvSpPr>
        <p:spPr>
          <a:xfrm rot="2992304">
            <a:off x="2505932" y="1661548"/>
            <a:ext cx="1718978" cy="1718978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 fov="3000000">
              <a:rot lat="19595979" lon="19563109" rev="3599927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1AC33-DECE-4E0F-8524-850531A82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38813" b="38134"/>
          <a:stretch/>
        </p:blipFill>
        <p:spPr>
          <a:xfrm>
            <a:off x="1993131" y="1932139"/>
            <a:ext cx="1396105" cy="588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AB25F8-242A-40CA-AE8B-6F194BD9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27" y="187464"/>
            <a:ext cx="3420504" cy="7603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0814156-B6D7-476A-A545-D510C042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7" y="187464"/>
            <a:ext cx="676841" cy="760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FD4A7F2-0785-46BC-A843-3C709ACCD742}"/>
              </a:ext>
            </a:extLst>
          </p:cNvPr>
          <p:cNvGrpSpPr/>
          <p:nvPr/>
        </p:nvGrpSpPr>
        <p:grpSpPr>
          <a:xfrm>
            <a:off x="1168275" y="703732"/>
            <a:ext cx="3328274" cy="1521688"/>
            <a:chOff x="4389307" y="542420"/>
            <a:chExt cx="5587367" cy="255454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EC13AE-1C54-4559-A2DC-A5CBEC06C958}"/>
                </a:ext>
              </a:extLst>
            </p:cNvPr>
            <p:cNvSpPr txBox="1"/>
            <p:nvPr/>
          </p:nvSpPr>
          <p:spPr>
            <a:xfrm>
              <a:off x="4389307" y="542420"/>
              <a:ext cx="5587367" cy="2554545"/>
            </a:xfrm>
            <a:prstGeom prst="rect">
              <a:avLst/>
            </a:prstGeom>
            <a:noFill/>
          </p:spPr>
          <p:txBody>
            <a:bodyPr wrap="none" rtlCol="0">
              <a:prstTxWarp prst="textDeflateInflate">
                <a:avLst>
                  <a:gd name="adj" fmla="val 24976"/>
                </a:avLst>
              </a:prstTxWarp>
              <a:spAutoFit/>
            </a:bodyPr>
            <a:lstStyle/>
            <a:p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ℱanta</a:t>
              </a:r>
              <a:r>
                <a:rPr lang="en-GB" sz="71400" b="1" dirty="0">
                  <a:solidFill>
                    <a:schemeClr val="bg1"/>
                  </a:solidFill>
                  <a:latin typeface="Anoxic SC Med" pitchFamily="2" charset="0"/>
                </a:rPr>
                <a:t>  </a:t>
              </a:r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ia</a:t>
              </a:r>
              <a:endParaRPr lang="en-GB" sz="102800" b="1" dirty="0">
                <a:solidFill>
                  <a:schemeClr val="bg1"/>
                </a:solidFill>
                <a:latin typeface="Anoxic SC Med" pitchFamily="2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7A0C44-576C-405F-BBDA-F8E10CA6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399" y="767337"/>
              <a:ext cx="644810" cy="796590"/>
            </a:xfrm>
            <a:prstGeom prst="rect">
              <a:avLst/>
            </a:prstGeom>
            <a:scene3d>
              <a:camera prst="perspectiveHeroicExtremeLeftFacing" fov="4800000">
                <a:rot lat="786719" lon="2025191" rev="11536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11620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28F24-C9D3-4F70-B1BE-97F9EFA44FA7}"/>
              </a:ext>
            </a:extLst>
          </p:cNvPr>
          <p:cNvSpPr txBox="1"/>
          <p:nvPr/>
        </p:nvSpPr>
        <p:spPr>
          <a:xfrm>
            <a:off x="359707" y="492125"/>
            <a:ext cx="11472585" cy="2766596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720000" tIns="108000" rIns="720000" bIns="792000" rtlCol="0">
            <a:spAutoFit/>
          </a:bodyPr>
          <a:lstStyle/>
          <a:p>
            <a:pPr algn="ctr"/>
            <a:r>
              <a:rPr lang="en-GB" sz="8800" dirty="0">
                <a:latin typeface="Anoxic SC Med" pitchFamily="2" charset="0"/>
              </a:rPr>
              <a:t>Crypto Fantasia</a:t>
            </a:r>
          </a:p>
          <a:p>
            <a:pPr algn="ctr"/>
            <a:r>
              <a:rPr lang="en-GB" sz="2800" dirty="0">
                <a:latin typeface="Anoxic SC Med" pitchFamily="2" charset="0"/>
              </a:rPr>
              <a:t>The funniest to way to discover Crypto-economics</a:t>
            </a:r>
          </a:p>
        </p:txBody>
      </p:sp>
      <p:pic>
        <p:nvPicPr>
          <p:cNvPr id="1028" name="Picture 4" descr="Tezos powered Blockchain Game Launched | BLOCKGENI">
            <a:extLst>
              <a:ext uri="{FF2B5EF4-FFF2-40B4-BE49-F238E27FC236}">
                <a16:creationId xmlns:a16="http://schemas.microsoft.com/office/drawing/2014/main" id="{E1B475BC-CE59-4993-86E5-73A2ED42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0" y="4253915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Price Stalls Tezos Price to New All Time High">
            <a:extLst>
              <a:ext uri="{FF2B5EF4-FFF2-40B4-BE49-F238E27FC236}">
                <a16:creationId xmlns:a16="http://schemas.microsoft.com/office/drawing/2014/main" id="{10B0EF0C-2E1E-4EA8-8415-8DF58C4B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54257"/>
            <a:ext cx="3046206" cy="18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0623C-4A43-4E46-89E0-4EF63D04EE8C}"/>
              </a:ext>
            </a:extLst>
          </p:cNvPr>
          <p:cNvSpPr txBox="1"/>
          <p:nvPr/>
        </p:nvSpPr>
        <p:spPr>
          <a:xfrm>
            <a:off x="3494554" y="4425285"/>
            <a:ext cx="5202892" cy="1813218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24000" tIns="108000" rIns="720000" bIns="612000" rtlCol="0" anchor="ctr">
            <a:noAutofit/>
          </a:bodyPr>
          <a:lstStyle/>
          <a:p>
            <a:r>
              <a:rPr lang="en-GB" sz="4000" b="1" dirty="0">
                <a:latin typeface="Anoxic SC Med" pitchFamily="2" charset="0"/>
              </a:rPr>
              <a:t>POWERED BY</a:t>
            </a:r>
          </a:p>
        </p:txBody>
      </p:sp>
      <p:pic>
        <p:nvPicPr>
          <p:cNvPr id="1032" name="Picture 8" descr="Blockchain Platform Tezos">
            <a:extLst>
              <a:ext uri="{FF2B5EF4-FFF2-40B4-BE49-F238E27FC236}">
                <a16:creationId xmlns:a16="http://schemas.microsoft.com/office/drawing/2014/main" id="{45B71FA6-F7BA-4188-9475-BC3211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5285"/>
            <a:ext cx="3302000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2834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48CF0ED-8893-4D37-8564-199DE6F29912}"/>
              </a:ext>
            </a:extLst>
          </p:cNvPr>
          <p:cNvSpPr/>
          <p:nvPr/>
        </p:nvSpPr>
        <p:spPr>
          <a:xfrm rot="20765424">
            <a:off x="4070953" y="3798938"/>
            <a:ext cx="5341495" cy="148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1F52D9-8410-4F63-BAEC-B721D95F930F}"/>
              </a:ext>
            </a:extLst>
          </p:cNvPr>
          <p:cNvGrpSpPr/>
          <p:nvPr/>
        </p:nvGrpSpPr>
        <p:grpSpPr>
          <a:xfrm>
            <a:off x="5036820" y="2505317"/>
            <a:ext cx="4393806" cy="4035181"/>
            <a:chOff x="5097780" y="2391017"/>
            <a:chExt cx="4393806" cy="40351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FAC22-5139-4EDC-8B64-D3E199C4EE92}"/>
                </a:ext>
              </a:extLst>
            </p:cNvPr>
            <p:cNvSpPr/>
            <p:nvPr/>
          </p:nvSpPr>
          <p:spPr>
            <a:xfrm>
              <a:off x="5097780" y="2594620"/>
              <a:ext cx="3502069" cy="38315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2E8356-2FF8-4541-8121-2D33DA75EAEB}"/>
                </a:ext>
              </a:extLst>
            </p:cNvPr>
            <p:cNvSpPr/>
            <p:nvPr/>
          </p:nvSpPr>
          <p:spPr>
            <a:xfrm>
              <a:off x="5321614" y="2615513"/>
              <a:ext cx="3037526" cy="3400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AEC31-F280-4D7F-B95B-B3C9BF0A0F59}"/>
                </a:ext>
              </a:extLst>
            </p:cNvPr>
            <p:cNvSpPr/>
            <p:nvPr/>
          </p:nvSpPr>
          <p:spPr>
            <a:xfrm>
              <a:off x="6812280" y="2391017"/>
              <a:ext cx="2679306" cy="285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F7354A7-7460-46CC-90F4-C70605C8B001}"/>
              </a:ext>
            </a:extLst>
          </p:cNvPr>
          <p:cNvSpPr/>
          <p:nvPr/>
        </p:nvSpPr>
        <p:spPr>
          <a:xfrm rot="5400000">
            <a:off x="4831754" y="604557"/>
            <a:ext cx="972182" cy="626672"/>
          </a:xfrm>
          <a:prstGeom prst="parallelogram">
            <a:avLst>
              <a:gd name="adj" fmla="val 94583"/>
            </a:avLst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DBA5692A-2E18-4417-BFE7-72B10184C8A7}"/>
              </a:ext>
            </a:extLst>
          </p:cNvPr>
          <p:cNvSpPr/>
          <p:nvPr/>
        </p:nvSpPr>
        <p:spPr>
          <a:xfrm rot="5400000">
            <a:off x="4404553" y="789747"/>
            <a:ext cx="1189220" cy="1264035"/>
          </a:xfrm>
          <a:prstGeom prst="diamond">
            <a:avLst/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2CBA1C-1203-48E3-A071-2E4270810D0F}"/>
              </a:ext>
            </a:extLst>
          </p:cNvPr>
          <p:cNvSpPr/>
          <p:nvPr/>
        </p:nvSpPr>
        <p:spPr>
          <a:xfrm rot="16200000" flipH="1">
            <a:off x="4195417" y="603533"/>
            <a:ext cx="972182" cy="628720"/>
          </a:xfrm>
          <a:prstGeom prst="parallelogram">
            <a:avLst>
              <a:gd name="adj" fmla="val 94361"/>
            </a:avLst>
          </a:prstGeom>
          <a:gradFill flip="none" rotWithShape="0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E8B3E-1C37-4D56-9AE2-806A638C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4887" y="341368"/>
            <a:ext cx="441960" cy="25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D7F80-E367-408E-8A99-0ABD8CD3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631" y="431802"/>
            <a:ext cx="1757290" cy="2162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D01C-0ADD-474E-8178-51A6707A0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</a:blip>
          <a:srcRect l="23750" t="20472" r="23750"/>
          <a:stretch/>
        </p:blipFill>
        <p:spPr>
          <a:xfrm>
            <a:off x="2700414" y="1733012"/>
            <a:ext cx="2191626" cy="1867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A66B4-F376-41A8-9AE2-E6DEBBC4B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558"/>
          <a:stretch/>
        </p:blipFill>
        <p:spPr>
          <a:xfrm rot="20750808">
            <a:off x="5500052" y="3295657"/>
            <a:ext cx="2272626" cy="598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96F29-C23A-497E-B3BB-3622C9E4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450"/>
          <a:stretch/>
        </p:blipFill>
        <p:spPr>
          <a:xfrm rot="20636713">
            <a:off x="5947679" y="5131627"/>
            <a:ext cx="2233499" cy="633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3E461-B97C-4BEE-B953-D2C96FBE1CF0}"/>
              </a:ext>
            </a:extLst>
          </p:cNvPr>
          <p:cNvSpPr/>
          <p:nvPr/>
        </p:nvSpPr>
        <p:spPr>
          <a:xfrm>
            <a:off x="5216847" y="3848100"/>
            <a:ext cx="3383002" cy="139908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>
              <a:lnSpc>
                <a:spcPts val="6100"/>
              </a:lnSpc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PUDDING</a:t>
            </a:r>
          </a:p>
          <a:p>
            <a:pPr>
              <a:lnSpc>
                <a:spcPts val="6100"/>
              </a:lnSpc>
            </a:pP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KING</a:t>
            </a:r>
          </a:p>
        </p:txBody>
      </p:sp>
      <p:pic>
        <p:nvPicPr>
          <p:cNvPr id="1026" name="Picture 2" descr="Doozers' to Premiere on Cartoonito | Animation World Network">
            <a:extLst>
              <a:ext uri="{FF2B5EF4-FFF2-40B4-BE49-F238E27FC236}">
                <a16:creationId xmlns:a16="http://schemas.microsoft.com/office/drawing/2014/main" id="{1400D7C4-8BB7-4841-8FFB-1423C59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94"/>
          <a:stretch/>
        </p:blipFill>
        <p:spPr bwMode="auto">
          <a:xfrm flipH="1">
            <a:off x="1619251" y="4578350"/>
            <a:ext cx="1930400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C4474B-4B8E-4109-A439-B6758718B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19992" y="2152758"/>
            <a:ext cx="1985375" cy="1985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112987-77C6-4A74-BA55-82CB0C96B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4071" y="198755"/>
            <a:ext cx="2619375" cy="143827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C031D6A-30D6-4DB3-B837-7F05C83290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4552"/>
          <a:stretch/>
        </p:blipFill>
        <p:spPr>
          <a:xfrm>
            <a:off x="9824012" y="596875"/>
            <a:ext cx="1905000" cy="162778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9F5AE6-FAF8-4E95-9BEA-92E64722B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601323"/>
              </a:clrFrom>
              <a:clrTo>
                <a:srgbClr val="6013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6521" y="2505317"/>
            <a:ext cx="2217744" cy="1430087"/>
          </a:xfrm>
          <a:prstGeom prst="rect">
            <a:avLst/>
          </a:prstGeom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F69B9A6-5CEA-41B8-B38E-5E417AC238A1}"/>
              </a:ext>
            </a:extLst>
          </p:cNvPr>
          <p:cNvSpPr/>
          <p:nvPr/>
        </p:nvSpPr>
        <p:spPr>
          <a:xfrm>
            <a:off x="8693127" y="3462132"/>
            <a:ext cx="16482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5C6BE22-E4AC-4633-8EF8-66179B7CB8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41492" y="3200400"/>
            <a:ext cx="509016" cy="45720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37E18B5C-D5FF-439F-9242-0FA7029F506A}"/>
              </a:ext>
            </a:extLst>
          </p:cNvPr>
          <p:cNvSpPr txBox="1"/>
          <p:nvPr/>
        </p:nvSpPr>
        <p:spPr>
          <a:xfrm>
            <a:off x="5596000" y="365760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://ui-cloud.com/modern-menu-gui-elements-psd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C2CFB15-ADCA-4F9E-8CEF-37921796258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16877"/>
          <a:stretch/>
        </p:blipFill>
        <p:spPr>
          <a:xfrm>
            <a:off x="5831449" y="1304233"/>
            <a:ext cx="2754398" cy="227426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B88D1A1-B363-4A1F-A268-EF3044929670}"/>
              </a:ext>
            </a:extLst>
          </p:cNvPr>
          <p:cNvSpPr txBox="1"/>
          <p:nvPr/>
        </p:nvSpPr>
        <p:spPr>
          <a:xfrm>
            <a:off x="5745999" y="3806288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2" tooltip="http://ui-cloud.com/shiny-transparent-css-butt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5137380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4DAFF-2379-44D1-8BCD-BDA2472B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971" y="683395"/>
            <a:ext cx="2395915" cy="184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48E8-D05B-42A0-86F1-95D66D3DFE43}"/>
              </a:ext>
            </a:extLst>
          </p:cNvPr>
          <p:cNvSpPr txBox="1"/>
          <p:nvPr/>
        </p:nvSpPr>
        <p:spPr>
          <a:xfrm>
            <a:off x="1653571" y="7026584"/>
            <a:ext cx="23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File:Logo_The_World_Bank.sv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65CA-A04F-4B55-B2A3-C58F1FE41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905" r="24097"/>
          <a:stretch/>
        </p:blipFill>
        <p:spPr>
          <a:xfrm>
            <a:off x="4049486" y="68347"/>
            <a:ext cx="1906814" cy="178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170D9-D06F-4FA5-9664-159ED78FBC2C}"/>
              </a:ext>
            </a:extLst>
          </p:cNvPr>
          <p:cNvSpPr txBox="1"/>
          <p:nvPr/>
        </p:nvSpPr>
        <p:spPr>
          <a:xfrm>
            <a:off x="150000" y="7049859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63CD-6DC6-4FB8-80D1-AE7348154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193" y="141567"/>
            <a:ext cx="2390109" cy="184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0FDA2-5C5A-444D-8CF2-C6944A1B072C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www.freeimageslive.co.uk/free_stock_image/globe-people-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1AC68-6930-4F3B-94A1-D2CEAB00A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35152" y="4296064"/>
            <a:ext cx="2533650" cy="253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AA50-AFD1-490D-98F4-A8E968731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60549" y="-307957"/>
            <a:ext cx="2390109" cy="31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1AF06-0373-4A7E-A4BD-278D636FB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51446" y="3887573"/>
            <a:ext cx="2136452" cy="2851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26E70-2ACD-4ACB-BFC3-6B93042C2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414090" y="4046535"/>
            <a:ext cx="1555819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8EDEFD-4F40-497B-9738-F795F2C5AF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31645" y="707888"/>
            <a:ext cx="2613996" cy="2611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7DEC-33A7-48FF-A741-95848E6189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831645" y="3859345"/>
            <a:ext cx="1905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DFDB7-F906-406C-AD64-D0207E9A13A2}"/>
              </a:ext>
            </a:extLst>
          </p:cNvPr>
          <p:cNvSpPr txBox="1"/>
          <p:nvPr/>
        </p:nvSpPr>
        <p:spPr>
          <a:xfrm>
            <a:off x="10007407" y="38266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1" tooltip="https://skulladay.blogspot.com/2007/12/braincase-xix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39AB3-07BE-43D2-A82B-5FE2236DA6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0371719" y="2605088"/>
            <a:ext cx="1476375" cy="190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9ED7D6-A2CB-4E32-BE0A-6D9B92E93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3414064" y="2852675"/>
            <a:ext cx="1840748" cy="2696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0D2162-40AC-473F-8C5A-48721B0FAE9F}"/>
              </a:ext>
            </a:extLst>
          </p:cNvPr>
          <p:cNvSpPr txBox="1"/>
          <p:nvPr/>
        </p:nvSpPr>
        <p:spPr>
          <a:xfrm>
            <a:off x="3754989" y="6858000"/>
            <a:ext cx="4682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6" tooltip="https://witcher.gamepedia.com/Bloedzuig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B23BA-07DF-41DC-8427-7B9EAAA7AB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393109" y="-1604252"/>
            <a:ext cx="1838325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BA7CCE-4EDB-4154-B64B-8678E2BAF6C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517914" y="-2116045"/>
            <a:ext cx="2540000" cy="2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E96E-1880-4125-8B21-B361D5E3BE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303187" y="-1928632"/>
            <a:ext cx="2540000" cy="2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9A480A-28BA-442C-BB77-78BFF56A99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04768" y="2721750"/>
            <a:ext cx="2741166" cy="2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385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2337</TotalTime>
  <Words>247</Words>
  <Application>Microsoft Office PowerPoint</Application>
  <PresentationFormat>Widescreen</PresentationFormat>
  <Paragraphs>97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2" baseType="lpstr">
      <vt:lpstr>Aharoni</vt:lpstr>
      <vt:lpstr>Anoxic SC Med</vt:lpstr>
      <vt:lpstr>Arial</vt:lpstr>
      <vt:lpstr>Arial Rounded MT Bold</vt:lpstr>
      <vt:lpstr>Baby Universe</vt:lpstr>
      <vt:lpstr>Bahnschrift</vt:lpstr>
      <vt:lpstr>Dash Digital-7</vt:lpstr>
      <vt:lpstr>OCR A Extended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56</cp:revision>
  <dcterms:created xsi:type="dcterms:W3CDTF">2020-06-15T21:54:00Z</dcterms:created>
  <dcterms:modified xsi:type="dcterms:W3CDTF">2020-06-23T08:29:45Z</dcterms:modified>
</cp:coreProperties>
</file>